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72" r:id="rId3"/>
    <p:sldId id="273" r:id="rId4"/>
    <p:sldId id="275" r:id="rId5"/>
    <p:sldId id="277" r:id="rId6"/>
    <p:sldId id="274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윤승구" initials="윤" lastIdx="1" clrIdx="0">
    <p:extLst>
      <p:ext uri="{19B8F6BF-5375-455C-9EA6-DF929625EA0E}">
        <p15:presenceInfo xmlns:p15="http://schemas.microsoft.com/office/powerpoint/2012/main" userId="S::skyun333@sju.ac.kr::76e944be-0974-4d97-b5b7-06b14f0989d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4EF"/>
    <a:srgbClr val="896360"/>
    <a:srgbClr val="E9A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4" autoAdjust="0"/>
    <p:restoredTop sz="94660"/>
  </p:normalViewPr>
  <p:slideViewPr>
    <p:cSldViewPr snapToGrid="0">
      <p:cViewPr varScale="1">
        <p:scale>
          <a:sx n="86" d="100"/>
          <a:sy n="86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978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05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946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69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215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758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0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858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47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986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33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89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34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FF9A1DE-C52A-420B-8002-3B4B5C3FD06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24B46AE-9306-4473-BCDB-755A7B2C0F0E}"/>
                </a:ext>
              </a:extLst>
            </p:cNvPr>
            <p:cNvSpPr/>
            <p:nvPr/>
          </p:nvSpPr>
          <p:spPr>
            <a:xfrm>
              <a:off x="0" y="0"/>
              <a:ext cx="6096000" cy="6858000"/>
            </a:xfrm>
            <a:prstGeom prst="rect">
              <a:avLst/>
            </a:prstGeom>
            <a:solidFill>
              <a:srgbClr val="896360"/>
            </a:solidFill>
            <a:ln>
              <a:noFill/>
            </a:ln>
            <a:effectLst>
              <a:outerShdw blurRad="3683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DD5924-A1A8-4317-9C4E-1A95AE935164}"/>
                </a:ext>
              </a:extLst>
            </p:cNvPr>
            <p:cNvSpPr/>
            <p:nvPr/>
          </p:nvSpPr>
          <p:spPr>
            <a:xfrm>
              <a:off x="6096000" y="0"/>
              <a:ext cx="6095999" cy="6858000"/>
            </a:xfrm>
            <a:prstGeom prst="rect">
              <a:avLst/>
            </a:prstGeom>
            <a:solidFill>
              <a:srgbClr val="896360"/>
            </a:solidFill>
            <a:ln>
              <a:noFill/>
            </a:ln>
            <a:effectLst>
              <a:outerShdw blurRad="3683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F3EE217-5B2E-4B68-AFA0-4E44725DD25E}"/>
                </a:ext>
              </a:extLst>
            </p:cNvPr>
            <p:cNvSpPr/>
            <p:nvPr/>
          </p:nvSpPr>
          <p:spPr>
            <a:xfrm>
              <a:off x="0" y="1012054"/>
              <a:ext cx="12192000" cy="5845946"/>
            </a:xfrm>
            <a:prstGeom prst="rect">
              <a:avLst/>
            </a:prstGeom>
            <a:solidFill>
              <a:srgbClr val="896360"/>
            </a:solidFill>
            <a:ln>
              <a:noFill/>
            </a:ln>
            <a:effectLst>
              <a:outerShdw blurRad="3683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9E927C-AF9F-4AEE-9929-F289E4C8F46E}"/>
              </a:ext>
            </a:extLst>
          </p:cNvPr>
          <p:cNvSpPr/>
          <p:nvPr/>
        </p:nvSpPr>
        <p:spPr>
          <a:xfrm>
            <a:off x="2393998" y="1346624"/>
            <a:ext cx="7404002" cy="4164751"/>
          </a:xfrm>
          <a:prstGeom prst="rect">
            <a:avLst/>
          </a:prstGeom>
          <a:solidFill>
            <a:srgbClr val="FDF4EF"/>
          </a:solidFill>
          <a:ln>
            <a:noFill/>
          </a:ln>
          <a:effectLst>
            <a:outerShdw blurRad="3683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rPr>
              <a:t>2. </a:t>
            </a:r>
            <a:r>
              <a:rPr lang="ko-KR" altLang="en-US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rPr>
              <a:t>문제점</a:t>
            </a:r>
            <a:endParaRPr lang="en-US" altLang="ko-KR" sz="3600" b="1" kern="0" dirty="0">
              <a:solidFill>
                <a:srgbClr val="89636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Al Bayan Plain" pitchFamily="2" charset="-78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rPr>
              <a:t> </a:t>
            </a:r>
            <a:r>
              <a:rPr lang="en-US" altLang="ko-KR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rPr>
              <a:t>(</a:t>
            </a:r>
            <a:r>
              <a:rPr lang="ko-KR" altLang="en-US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rPr>
              <a:t>프로젝트를 시작하게 된 동기</a:t>
            </a:r>
            <a:r>
              <a:rPr lang="en-US" altLang="ko-KR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278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FF9A1DE-C52A-420B-8002-3B4B5C3FD06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24B46AE-9306-4473-BCDB-755A7B2C0F0E}"/>
                </a:ext>
              </a:extLst>
            </p:cNvPr>
            <p:cNvSpPr/>
            <p:nvPr/>
          </p:nvSpPr>
          <p:spPr>
            <a:xfrm>
              <a:off x="0" y="0"/>
              <a:ext cx="7421732" cy="6858000"/>
            </a:xfrm>
            <a:prstGeom prst="rect">
              <a:avLst/>
            </a:prstGeom>
            <a:solidFill>
              <a:srgbClr val="896360"/>
            </a:solidFill>
            <a:ln>
              <a:noFill/>
            </a:ln>
            <a:effectLst>
              <a:outerShdw blurRad="3683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DD5924-A1A8-4317-9C4E-1A95AE935164}"/>
                </a:ext>
              </a:extLst>
            </p:cNvPr>
            <p:cNvSpPr/>
            <p:nvPr/>
          </p:nvSpPr>
          <p:spPr>
            <a:xfrm>
              <a:off x="7421732" y="0"/>
              <a:ext cx="4770267" cy="6858000"/>
            </a:xfrm>
            <a:prstGeom prst="rect">
              <a:avLst/>
            </a:prstGeom>
            <a:solidFill>
              <a:srgbClr val="896360"/>
            </a:solidFill>
            <a:ln>
              <a:noFill/>
            </a:ln>
            <a:effectLst>
              <a:outerShdw blurRad="3683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F3EE217-5B2E-4B68-AFA0-4E44725DD25E}"/>
                </a:ext>
              </a:extLst>
            </p:cNvPr>
            <p:cNvSpPr/>
            <p:nvPr/>
          </p:nvSpPr>
          <p:spPr>
            <a:xfrm>
              <a:off x="0" y="1012054"/>
              <a:ext cx="12192000" cy="5845946"/>
            </a:xfrm>
            <a:prstGeom prst="rect">
              <a:avLst/>
            </a:prstGeom>
            <a:solidFill>
              <a:srgbClr val="896360"/>
            </a:solidFill>
            <a:ln>
              <a:noFill/>
            </a:ln>
            <a:effectLst>
              <a:outerShdw blurRad="3683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endParaRP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F2A5108B-2842-4B83-B70E-07F46679DA9F}"/>
              </a:ext>
            </a:extLst>
          </p:cNvPr>
          <p:cNvSpPr/>
          <p:nvPr/>
        </p:nvSpPr>
        <p:spPr>
          <a:xfrm>
            <a:off x="230820" y="146482"/>
            <a:ext cx="719091" cy="719091"/>
          </a:xfrm>
          <a:prstGeom prst="ellipse">
            <a:avLst/>
          </a:prstGeom>
          <a:solidFill>
            <a:srgbClr val="FD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896360"/>
                </a:solidFill>
              </a:rPr>
              <a:t>2</a:t>
            </a:r>
            <a:endParaRPr lang="ko-KR" altLang="en-US" sz="2800" b="1" dirty="0">
              <a:solidFill>
                <a:srgbClr val="896360"/>
              </a:solidFill>
            </a:endParaRPr>
          </a:p>
        </p:txBody>
      </p:sp>
      <p:sp>
        <p:nvSpPr>
          <p:cNvPr id="14" name="직사각형 48">
            <a:extLst>
              <a:ext uri="{FF2B5EF4-FFF2-40B4-BE49-F238E27FC236}">
                <a16:creationId xmlns:a16="http://schemas.microsoft.com/office/drawing/2014/main" id="{A1D77EAE-524A-4689-BF31-F610AB31A2C2}"/>
              </a:ext>
            </a:extLst>
          </p:cNvPr>
          <p:cNvSpPr/>
          <p:nvPr/>
        </p:nvSpPr>
        <p:spPr>
          <a:xfrm>
            <a:off x="1083076" y="146482"/>
            <a:ext cx="6471820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문제점 </a:t>
            </a:r>
            <a:r>
              <a:rPr lang="en-US" altLang="ko-KR" sz="2400" b="1" dirty="0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프로젝트를 시작하게 된 동기</a:t>
            </a:r>
            <a:r>
              <a:rPr lang="en-US" altLang="ko-KR" sz="2400" b="1" dirty="0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BA98F81-87C8-4F2E-90D2-E42C6615F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11" y="1389698"/>
            <a:ext cx="5221273" cy="29781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1F12180-865B-4624-BF33-5E4CB0E60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038" y="1225414"/>
            <a:ext cx="6438931" cy="3306683"/>
          </a:xfrm>
          <a:prstGeom prst="rect">
            <a:avLst/>
          </a:prstGeom>
        </p:spPr>
      </p:pic>
      <p:sp>
        <p:nvSpPr>
          <p:cNvPr id="24" name="직사각형 48">
            <a:extLst>
              <a:ext uri="{FF2B5EF4-FFF2-40B4-BE49-F238E27FC236}">
                <a16:creationId xmlns:a16="http://schemas.microsoft.com/office/drawing/2014/main" id="{3A884204-EEA0-4A03-8AD0-9271DE9411D0}"/>
              </a:ext>
            </a:extLst>
          </p:cNvPr>
          <p:cNvSpPr/>
          <p:nvPr/>
        </p:nvSpPr>
        <p:spPr>
          <a:xfrm>
            <a:off x="3619870" y="4909741"/>
            <a:ext cx="4952259" cy="1093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b="1" dirty="0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4800" b="1" dirty="0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감염병 확산 심화</a:t>
            </a:r>
            <a:r>
              <a:rPr lang="en-US" altLang="ko-KR" sz="4800" b="1" dirty="0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＂</a:t>
            </a:r>
          </a:p>
        </p:txBody>
      </p:sp>
    </p:spTree>
    <p:extLst>
      <p:ext uri="{BB962C8B-B14F-4D97-AF65-F5344CB8AC3E}">
        <p14:creationId xmlns:p14="http://schemas.microsoft.com/office/powerpoint/2010/main" val="270994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FF9A1DE-C52A-420B-8002-3B4B5C3FD06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24B46AE-9306-4473-BCDB-755A7B2C0F0E}"/>
                </a:ext>
              </a:extLst>
            </p:cNvPr>
            <p:cNvSpPr/>
            <p:nvPr/>
          </p:nvSpPr>
          <p:spPr>
            <a:xfrm>
              <a:off x="0" y="0"/>
              <a:ext cx="7421732" cy="6858000"/>
            </a:xfrm>
            <a:prstGeom prst="rect">
              <a:avLst/>
            </a:prstGeom>
            <a:solidFill>
              <a:srgbClr val="896360"/>
            </a:solidFill>
            <a:ln>
              <a:noFill/>
            </a:ln>
            <a:effectLst>
              <a:outerShdw blurRad="3683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DD5924-A1A8-4317-9C4E-1A95AE935164}"/>
                </a:ext>
              </a:extLst>
            </p:cNvPr>
            <p:cNvSpPr/>
            <p:nvPr/>
          </p:nvSpPr>
          <p:spPr>
            <a:xfrm>
              <a:off x="7421732" y="0"/>
              <a:ext cx="4770267" cy="6858000"/>
            </a:xfrm>
            <a:prstGeom prst="rect">
              <a:avLst/>
            </a:prstGeom>
            <a:solidFill>
              <a:srgbClr val="896360"/>
            </a:solidFill>
            <a:ln>
              <a:noFill/>
            </a:ln>
            <a:effectLst>
              <a:outerShdw blurRad="3683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F3EE217-5B2E-4B68-AFA0-4E44725DD25E}"/>
                </a:ext>
              </a:extLst>
            </p:cNvPr>
            <p:cNvSpPr/>
            <p:nvPr/>
          </p:nvSpPr>
          <p:spPr>
            <a:xfrm>
              <a:off x="0" y="1012054"/>
              <a:ext cx="12192000" cy="5845946"/>
            </a:xfrm>
            <a:prstGeom prst="rect">
              <a:avLst/>
            </a:prstGeom>
            <a:solidFill>
              <a:srgbClr val="896360"/>
            </a:solidFill>
            <a:ln>
              <a:noFill/>
            </a:ln>
            <a:effectLst>
              <a:outerShdw blurRad="3683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endParaRP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F2A5108B-2842-4B83-B70E-07F46679DA9F}"/>
              </a:ext>
            </a:extLst>
          </p:cNvPr>
          <p:cNvSpPr/>
          <p:nvPr/>
        </p:nvSpPr>
        <p:spPr>
          <a:xfrm>
            <a:off x="230820" y="146482"/>
            <a:ext cx="719091" cy="719091"/>
          </a:xfrm>
          <a:prstGeom prst="ellipse">
            <a:avLst/>
          </a:prstGeom>
          <a:solidFill>
            <a:srgbClr val="FD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896360"/>
                </a:solidFill>
              </a:rPr>
              <a:t>2</a:t>
            </a:r>
            <a:endParaRPr lang="ko-KR" altLang="en-US" sz="2800" b="1" dirty="0">
              <a:solidFill>
                <a:srgbClr val="896360"/>
              </a:solidFill>
            </a:endParaRPr>
          </a:p>
        </p:txBody>
      </p:sp>
      <p:sp>
        <p:nvSpPr>
          <p:cNvPr id="14" name="직사각형 48">
            <a:extLst>
              <a:ext uri="{FF2B5EF4-FFF2-40B4-BE49-F238E27FC236}">
                <a16:creationId xmlns:a16="http://schemas.microsoft.com/office/drawing/2014/main" id="{A1D77EAE-524A-4689-BF31-F610AB31A2C2}"/>
              </a:ext>
            </a:extLst>
          </p:cNvPr>
          <p:cNvSpPr/>
          <p:nvPr/>
        </p:nvSpPr>
        <p:spPr>
          <a:xfrm>
            <a:off x="1083076" y="146482"/>
            <a:ext cx="6471820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문제점 </a:t>
            </a:r>
            <a:r>
              <a:rPr lang="en-US" altLang="ko-KR" sz="2400" b="1" dirty="0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프로젝트를 시작하게 된 동기</a:t>
            </a:r>
            <a:r>
              <a:rPr lang="en-US" altLang="ko-KR" sz="2400" b="1" dirty="0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008933D-A9B5-420B-AEDA-97DD66F5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15" y="1012054"/>
            <a:ext cx="5964405" cy="42978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99480C0-F86F-4A89-B575-EB1925501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188" y="1025370"/>
            <a:ext cx="4369441" cy="25370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1121472-4EC5-4C4E-9D14-471CED99B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551" y="3562465"/>
            <a:ext cx="2413322" cy="17474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직사각형 48">
            <a:extLst>
              <a:ext uri="{FF2B5EF4-FFF2-40B4-BE49-F238E27FC236}">
                <a16:creationId xmlns:a16="http://schemas.microsoft.com/office/drawing/2014/main" id="{CA396986-87C9-457B-AECD-D49F94564D24}"/>
              </a:ext>
            </a:extLst>
          </p:cNvPr>
          <p:cNvSpPr/>
          <p:nvPr/>
        </p:nvSpPr>
        <p:spPr>
          <a:xfrm>
            <a:off x="1476298" y="5323251"/>
            <a:ext cx="9650317" cy="84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 err="1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이용량이</a:t>
            </a:r>
            <a:r>
              <a:rPr lang="ko-KR" altLang="en-US" sz="3600" b="1" dirty="0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많은 공공장소 등지에 손소독제 </a:t>
            </a:r>
            <a:r>
              <a:rPr lang="ko-KR" altLang="en-US" sz="3600" b="1" dirty="0" err="1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비치량</a:t>
            </a:r>
            <a:r>
              <a:rPr lang="ko-KR" altLang="en-US" sz="3600" b="1" dirty="0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증가</a:t>
            </a:r>
            <a:endParaRPr lang="en-US" altLang="ko-KR" sz="3600" b="1" dirty="0">
              <a:solidFill>
                <a:srgbClr val="FDF4E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1765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FF9A1DE-C52A-420B-8002-3B4B5C3FD06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24B46AE-9306-4473-BCDB-755A7B2C0F0E}"/>
                </a:ext>
              </a:extLst>
            </p:cNvPr>
            <p:cNvSpPr/>
            <p:nvPr/>
          </p:nvSpPr>
          <p:spPr>
            <a:xfrm>
              <a:off x="0" y="0"/>
              <a:ext cx="7421732" cy="6858000"/>
            </a:xfrm>
            <a:prstGeom prst="rect">
              <a:avLst/>
            </a:prstGeom>
            <a:solidFill>
              <a:srgbClr val="896360"/>
            </a:solidFill>
            <a:ln>
              <a:noFill/>
            </a:ln>
            <a:effectLst>
              <a:outerShdw blurRad="3683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DD5924-A1A8-4317-9C4E-1A95AE935164}"/>
                </a:ext>
              </a:extLst>
            </p:cNvPr>
            <p:cNvSpPr/>
            <p:nvPr/>
          </p:nvSpPr>
          <p:spPr>
            <a:xfrm>
              <a:off x="7421732" y="0"/>
              <a:ext cx="4770267" cy="6858000"/>
            </a:xfrm>
            <a:prstGeom prst="rect">
              <a:avLst/>
            </a:prstGeom>
            <a:solidFill>
              <a:srgbClr val="896360"/>
            </a:solidFill>
            <a:ln>
              <a:noFill/>
            </a:ln>
            <a:effectLst>
              <a:outerShdw blurRad="3683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F3EE217-5B2E-4B68-AFA0-4E44725DD25E}"/>
                </a:ext>
              </a:extLst>
            </p:cNvPr>
            <p:cNvSpPr/>
            <p:nvPr/>
          </p:nvSpPr>
          <p:spPr>
            <a:xfrm>
              <a:off x="0" y="1012054"/>
              <a:ext cx="12192000" cy="5845946"/>
            </a:xfrm>
            <a:prstGeom prst="rect">
              <a:avLst/>
            </a:prstGeom>
            <a:solidFill>
              <a:srgbClr val="896360"/>
            </a:solidFill>
            <a:ln>
              <a:noFill/>
            </a:ln>
            <a:effectLst>
              <a:outerShdw blurRad="3683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endParaRP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F2A5108B-2842-4B83-B70E-07F46679DA9F}"/>
              </a:ext>
            </a:extLst>
          </p:cNvPr>
          <p:cNvSpPr/>
          <p:nvPr/>
        </p:nvSpPr>
        <p:spPr>
          <a:xfrm>
            <a:off x="230820" y="146482"/>
            <a:ext cx="719091" cy="719091"/>
          </a:xfrm>
          <a:prstGeom prst="ellipse">
            <a:avLst/>
          </a:prstGeom>
          <a:solidFill>
            <a:srgbClr val="FD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896360"/>
                </a:solidFill>
              </a:rPr>
              <a:t>2</a:t>
            </a:r>
            <a:endParaRPr lang="ko-KR" altLang="en-US" sz="2800" b="1" dirty="0">
              <a:solidFill>
                <a:srgbClr val="896360"/>
              </a:solidFill>
            </a:endParaRPr>
          </a:p>
        </p:txBody>
      </p:sp>
      <p:sp>
        <p:nvSpPr>
          <p:cNvPr id="14" name="직사각형 48">
            <a:extLst>
              <a:ext uri="{FF2B5EF4-FFF2-40B4-BE49-F238E27FC236}">
                <a16:creationId xmlns:a16="http://schemas.microsoft.com/office/drawing/2014/main" id="{A1D77EAE-524A-4689-BF31-F610AB31A2C2}"/>
              </a:ext>
            </a:extLst>
          </p:cNvPr>
          <p:cNvSpPr/>
          <p:nvPr/>
        </p:nvSpPr>
        <p:spPr>
          <a:xfrm>
            <a:off x="1083076" y="146482"/>
            <a:ext cx="6471820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DF4EF"/>
                </a:solidFill>
                <a:latin typeface="+mj-lt"/>
                <a:ea typeface="나눔스퀘어_ac Bold" panose="020B0600000101010101" pitchFamily="50" charset="-127"/>
              </a:rPr>
              <a:t>문제점 </a:t>
            </a:r>
            <a:r>
              <a:rPr lang="en-US" altLang="ko-KR" sz="2400" b="1" dirty="0">
                <a:solidFill>
                  <a:srgbClr val="FDF4EF"/>
                </a:solidFill>
                <a:latin typeface="+mj-lt"/>
                <a:ea typeface="나눔스퀘어_ac Bold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rgbClr val="FDF4EF"/>
                </a:solidFill>
                <a:latin typeface="+mj-lt"/>
                <a:ea typeface="나눔스퀘어_ac Bold" panose="020B0600000101010101" pitchFamily="50" charset="-127"/>
              </a:rPr>
              <a:t>프로젝트를 시작하게 된 동기</a:t>
            </a:r>
            <a:r>
              <a:rPr lang="en-US" altLang="ko-KR" sz="2400" b="1" dirty="0">
                <a:solidFill>
                  <a:srgbClr val="FDF4EF"/>
                </a:solidFill>
                <a:latin typeface="+mj-lt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E904FF-9076-4D9C-B150-94A6B7E3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" y="1023789"/>
            <a:ext cx="4568557" cy="3104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2EED16-D512-42DB-9573-FD502EC58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5933" y="4340016"/>
            <a:ext cx="2710288" cy="2032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직사각형 48">
            <a:extLst>
              <a:ext uri="{FF2B5EF4-FFF2-40B4-BE49-F238E27FC236}">
                <a16:creationId xmlns:a16="http://schemas.microsoft.com/office/drawing/2014/main" id="{7FAD6222-6BD3-4004-9F9E-C42DB58543F0}"/>
              </a:ext>
            </a:extLst>
          </p:cNvPr>
          <p:cNvSpPr/>
          <p:nvPr/>
        </p:nvSpPr>
        <p:spPr>
          <a:xfrm>
            <a:off x="5720677" y="2446389"/>
            <a:ext cx="4987030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FDF4EF"/>
                </a:solidFill>
                <a:latin typeface="+mj-lt"/>
                <a:ea typeface="나눔스퀘어_ac Bold" panose="020B0600000101010101" pitchFamily="50" charset="-127"/>
              </a:rPr>
              <a:t>“</a:t>
            </a:r>
            <a:r>
              <a:rPr lang="ko-KR" altLang="en-US" sz="2800" b="1" dirty="0">
                <a:solidFill>
                  <a:srgbClr val="FDF4EF"/>
                </a:solidFill>
                <a:latin typeface="+mj-lt"/>
                <a:ea typeface="나눔스퀘어_ac Bold" panose="020B0600000101010101" pitchFamily="50" charset="-127"/>
              </a:rPr>
              <a:t>소모품</a:t>
            </a:r>
            <a:r>
              <a:rPr lang="en-US" altLang="ko-KR" sz="2800" b="1" dirty="0">
                <a:solidFill>
                  <a:srgbClr val="FDF4EF"/>
                </a:solidFill>
                <a:latin typeface="+mj-lt"/>
                <a:ea typeface="나눔스퀘어_ac Bold" panose="020B0600000101010101" pitchFamily="50" charset="-127"/>
              </a:rPr>
              <a:t>”</a:t>
            </a:r>
            <a:r>
              <a:rPr lang="ko-KR" altLang="en-US" sz="2800" b="1" dirty="0">
                <a:solidFill>
                  <a:srgbClr val="FDF4EF"/>
                </a:solidFill>
                <a:latin typeface="+mj-lt"/>
                <a:ea typeface="나눔스퀘어_ac Bold" panose="020B0600000101010101" pitchFamily="50" charset="-127"/>
              </a:rPr>
              <a:t>이라는 손소독제의 특성</a:t>
            </a:r>
            <a:endParaRPr lang="en-US" altLang="ko-KR" sz="2800" b="1" dirty="0">
              <a:solidFill>
                <a:srgbClr val="FDF4EF"/>
              </a:solidFill>
              <a:latin typeface="+mj-lt"/>
              <a:ea typeface="나눔스퀘어_ac Bold" panose="020B0600000101010101" pitchFamily="50" charset="-127"/>
            </a:endParaRPr>
          </a:p>
        </p:txBody>
      </p:sp>
      <p:sp>
        <p:nvSpPr>
          <p:cNvPr id="25" name="직사각형 48">
            <a:extLst>
              <a:ext uri="{FF2B5EF4-FFF2-40B4-BE49-F238E27FC236}">
                <a16:creationId xmlns:a16="http://schemas.microsoft.com/office/drawing/2014/main" id="{E57E39BE-6A2A-49ED-89B8-6936B4F3159F}"/>
              </a:ext>
            </a:extLst>
          </p:cNvPr>
          <p:cNvSpPr/>
          <p:nvPr/>
        </p:nvSpPr>
        <p:spPr>
          <a:xfrm>
            <a:off x="5991943" y="4152108"/>
            <a:ext cx="4444498" cy="1326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FDF4EF"/>
                </a:solidFill>
                <a:latin typeface="+mj-lt"/>
                <a:ea typeface="나눔바른펜" panose="020B0503000000000000" pitchFamily="50" charset="-127"/>
                <a:cs typeface="Al Bayan Plain" pitchFamily="2" charset="-78"/>
              </a:rPr>
              <a:t>넓은 범위에 분포되어 위치해 있는 손소독제들의 관리가 미흡함</a:t>
            </a:r>
            <a:endParaRPr lang="en-US" altLang="ko-KR" sz="2800" b="1" kern="0" dirty="0">
              <a:solidFill>
                <a:srgbClr val="FDF4EF"/>
              </a:solidFill>
              <a:latin typeface="+mj-lt"/>
              <a:ea typeface="나눔바른펜" panose="020B0503000000000000" pitchFamily="50" charset="-127"/>
              <a:cs typeface="Al Bayan Plain" pitchFamily="2" charset="-78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63DB16-B6CA-4C81-A282-5327971C2CB1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>
          <a:xfrm>
            <a:off x="8214192" y="3122921"/>
            <a:ext cx="0" cy="1029187"/>
          </a:xfrm>
          <a:prstGeom prst="straightConnector1">
            <a:avLst/>
          </a:prstGeom>
          <a:ln w="57150">
            <a:solidFill>
              <a:srgbClr val="FDF4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013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FF9A1DE-C52A-420B-8002-3B4B5C3FD06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24B46AE-9306-4473-BCDB-755A7B2C0F0E}"/>
                </a:ext>
              </a:extLst>
            </p:cNvPr>
            <p:cNvSpPr/>
            <p:nvPr/>
          </p:nvSpPr>
          <p:spPr>
            <a:xfrm>
              <a:off x="0" y="0"/>
              <a:ext cx="7421732" cy="6858000"/>
            </a:xfrm>
            <a:prstGeom prst="rect">
              <a:avLst/>
            </a:prstGeom>
            <a:solidFill>
              <a:srgbClr val="896360"/>
            </a:solidFill>
            <a:ln>
              <a:noFill/>
            </a:ln>
            <a:effectLst>
              <a:outerShdw blurRad="3683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DD5924-A1A8-4317-9C4E-1A95AE935164}"/>
                </a:ext>
              </a:extLst>
            </p:cNvPr>
            <p:cNvSpPr/>
            <p:nvPr/>
          </p:nvSpPr>
          <p:spPr>
            <a:xfrm>
              <a:off x="7421732" y="0"/>
              <a:ext cx="4770267" cy="6858000"/>
            </a:xfrm>
            <a:prstGeom prst="rect">
              <a:avLst/>
            </a:prstGeom>
            <a:solidFill>
              <a:srgbClr val="896360"/>
            </a:solidFill>
            <a:ln>
              <a:noFill/>
            </a:ln>
            <a:effectLst>
              <a:outerShdw blurRad="3683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F3EE217-5B2E-4B68-AFA0-4E44725DD25E}"/>
                </a:ext>
              </a:extLst>
            </p:cNvPr>
            <p:cNvSpPr/>
            <p:nvPr/>
          </p:nvSpPr>
          <p:spPr>
            <a:xfrm>
              <a:off x="0" y="1012054"/>
              <a:ext cx="12192000" cy="5845946"/>
            </a:xfrm>
            <a:prstGeom prst="rect">
              <a:avLst/>
            </a:prstGeom>
            <a:solidFill>
              <a:srgbClr val="896360"/>
            </a:solidFill>
            <a:ln>
              <a:noFill/>
            </a:ln>
            <a:effectLst>
              <a:outerShdw blurRad="3683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endParaRP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F2A5108B-2842-4B83-B70E-07F46679DA9F}"/>
              </a:ext>
            </a:extLst>
          </p:cNvPr>
          <p:cNvSpPr/>
          <p:nvPr/>
        </p:nvSpPr>
        <p:spPr>
          <a:xfrm>
            <a:off x="230820" y="146482"/>
            <a:ext cx="719091" cy="719091"/>
          </a:xfrm>
          <a:prstGeom prst="ellipse">
            <a:avLst/>
          </a:prstGeom>
          <a:solidFill>
            <a:srgbClr val="FD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896360"/>
                </a:solidFill>
              </a:rPr>
              <a:t>2</a:t>
            </a:r>
            <a:endParaRPr lang="ko-KR" altLang="en-US" sz="2800" b="1" dirty="0">
              <a:solidFill>
                <a:srgbClr val="896360"/>
              </a:solidFill>
            </a:endParaRPr>
          </a:p>
        </p:txBody>
      </p:sp>
      <p:sp>
        <p:nvSpPr>
          <p:cNvPr id="14" name="직사각형 48">
            <a:extLst>
              <a:ext uri="{FF2B5EF4-FFF2-40B4-BE49-F238E27FC236}">
                <a16:creationId xmlns:a16="http://schemas.microsoft.com/office/drawing/2014/main" id="{A1D77EAE-524A-4689-BF31-F610AB31A2C2}"/>
              </a:ext>
            </a:extLst>
          </p:cNvPr>
          <p:cNvSpPr/>
          <p:nvPr/>
        </p:nvSpPr>
        <p:spPr>
          <a:xfrm>
            <a:off x="1083076" y="146482"/>
            <a:ext cx="6471820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문제점 </a:t>
            </a:r>
            <a:r>
              <a:rPr lang="en-US" altLang="ko-KR" sz="2400" b="1" dirty="0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프로젝트를 시작하게 된 동기</a:t>
            </a:r>
            <a:r>
              <a:rPr lang="en-US" altLang="ko-KR" sz="2400" b="1" dirty="0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8A039D-2619-48BE-B439-355AB51B6B82}"/>
              </a:ext>
            </a:extLst>
          </p:cNvPr>
          <p:cNvGrpSpPr/>
          <p:nvPr/>
        </p:nvGrpSpPr>
        <p:grpSpPr>
          <a:xfrm>
            <a:off x="278749" y="1012054"/>
            <a:ext cx="2771629" cy="1942453"/>
            <a:chOff x="454319" y="1138098"/>
            <a:chExt cx="3382235" cy="2370387"/>
          </a:xfrm>
        </p:grpSpPr>
        <p:pic>
          <p:nvPicPr>
            <p:cNvPr id="3" name="그래픽 2" descr="점검 목록">
              <a:extLst>
                <a:ext uri="{FF2B5EF4-FFF2-40B4-BE49-F238E27FC236}">
                  <a16:creationId xmlns:a16="http://schemas.microsoft.com/office/drawing/2014/main" id="{A52E3A4A-D921-42CE-BC47-59B5A01D0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19749" y="1595298"/>
              <a:ext cx="1816805" cy="1816805"/>
            </a:xfrm>
            <a:prstGeom prst="rect">
              <a:avLst/>
            </a:prstGeom>
          </p:spPr>
        </p:pic>
        <p:pic>
          <p:nvPicPr>
            <p:cNvPr id="7" name="그래픽 6" descr="연필">
              <a:extLst>
                <a:ext uri="{FF2B5EF4-FFF2-40B4-BE49-F238E27FC236}">
                  <a16:creationId xmlns:a16="http://schemas.microsoft.com/office/drawing/2014/main" id="{4817B5F1-A2E9-4F3A-ACAD-B0D4A2DF6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654" y="1138098"/>
              <a:ext cx="914400" cy="9144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E3A6C77-B924-4C1E-AEE4-75C073CB4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424" y="1498915"/>
              <a:ext cx="1816806" cy="2009570"/>
            </a:xfrm>
            <a:prstGeom prst="rect">
              <a:avLst/>
            </a:prstGeom>
            <a:effectLst/>
          </p:spPr>
        </p:pic>
        <p:pic>
          <p:nvPicPr>
            <p:cNvPr id="10" name="그래픽 9" descr="돋보기">
              <a:extLst>
                <a:ext uri="{FF2B5EF4-FFF2-40B4-BE49-F238E27FC236}">
                  <a16:creationId xmlns:a16="http://schemas.microsoft.com/office/drawing/2014/main" id="{5D055D36-0DA2-4252-A5D1-34B091ED6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4319" y="1726983"/>
              <a:ext cx="1565430" cy="156543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55A4B4B-7E95-4EC1-8B4F-D57A12E4E77A}"/>
              </a:ext>
            </a:extLst>
          </p:cNvPr>
          <p:cNvGrpSpPr/>
          <p:nvPr/>
        </p:nvGrpSpPr>
        <p:grpSpPr>
          <a:xfrm>
            <a:off x="278749" y="2331729"/>
            <a:ext cx="2771629" cy="1942453"/>
            <a:chOff x="454319" y="1138098"/>
            <a:chExt cx="3382235" cy="2370387"/>
          </a:xfrm>
        </p:grpSpPr>
        <p:pic>
          <p:nvPicPr>
            <p:cNvPr id="27" name="그래픽 26" descr="점검 목록">
              <a:extLst>
                <a:ext uri="{FF2B5EF4-FFF2-40B4-BE49-F238E27FC236}">
                  <a16:creationId xmlns:a16="http://schemas.microsoft.com/office/drawing/2014/main" id="{8A2F6DB8-883B-40E8-84FC-D8CF1E896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19749" y="1595298"/>
              <a:ext cx="1816805" cy="1816805"/>
            </a:xfrm>
            <a:prstGeom prst="rect">
              <a:avLst/>
            </a:prstGeom>
          </p:spPr>
        </p:pic>
        <p:pic>
          <p:nvPicPr>
            <p:cNvPr id="28" name="그래픽 27" descr="연필">
              <a:extLst>
                <a:ext uri="{FF2B5EF4-FFF2-40B4-BE49-F238E27FC236}">
                  <a16:creationId xmlns:a16="http://schemas.microsoft.com/office/drawing/2014/main" id="{2387078E-49AD-44F3-A6CC-160E5F8B1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654" y="1138098"/>
              <a:ext cx="914400" cy="9144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89426E8-DF98-4C1A-9B48-185803C8A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424" y="1498915"/>
              <a:ext cx="1816806" cy="2009570"/>
            </a:xfrm>
            <a:prstGeom prst="rect">
              <a:avLst/>
            </a:prstGeom>
            <a:effectLst/>
          </p:spPr>
        </p:pic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F2D6CCCB-916F-4170-9154-C852B03C3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4319" y="1726983"/>
              <a:ext cx="1565430" cy="1565430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CABF516-FA77-45EB-AD7B-6260DECE0D36}"/>
              </a:ext>
            </a:extLst>
          </p:cNvPr>
          <p:cNvGrpSpPr/>
          <p:nvPr/>
        </p:nvGrpSpPr>
        <p:grpSpPr>
          <a:xfrm>
            <a:off x="278749" y="3681592"/>
            <a:ext cx="2771629" cy="1942453"/>
            <a:chOff x="454319" y="1138098"/>
            <a:chExt cx="3382235" cy="2370387"/>
          </a:xfrm>
        </p:grpSpPr>
        <p:pic>
          <p:nvPicPr>
            <p:cNvPr id="32" name="그래픽 31" descr="점검 목록">
              <a:extLst>
                <a:ext uri="{FF2B5EF4-FFF2-40B4-BE49-F238E27FC236}">
                  <a16:creationId xmlns:a16="http://schemas.microsoft.com/office/drawing/2014/main" id="{AF73F454-5E62-420F-8411-8E9FB715C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19749" y="1595298"/>
              <a:ext cx="1816805" cy="1816805"/>
            </a:xfrm>
            <a:prstGeom prst="rect">
              <a:avLst/>
            </a:prstGeom>
          </p:spPr>
        </p:pic>
        <p:pic>
          <p:nvPicPr>
            <p:cNvPr id="33" name="그래픽 32" descr="연필">
              <a:extLst>
                <a:ext uri="{FF2B5EF4-FFF2-40B4-BE49-F238E27FC236}">
                  <a16:creationId xmlns:a16="http://schemas.microsoft.com/office/drawing/2014/main" id="{C3F0632A-00F7-4AC8-9F2E-D439555DB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09654" y="1138098"/>
              <a:ext cx="914400" cy="9144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C3D6B57-A484-42FD-BF52-F1BC97633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424" y="1498915"/>
              <a:ext cx="1816806" cy="2009570"/>
            </a:xfrm>
            <a:prstGeom prst="rect">
              <a:avLst/>
            </a:prstGeom>
            <a:effectLst/>
          </p:spPr>
        </p:pic>
        <p:pic>
          <p:nvPicPr>
            <p:cNvPr id="35" name="그래픽 34" descr="돋보기">
              <a:extLst>
                <a:ext uri="{FF2B5EF4-FFF2-40B4-BE49-F238E27FC236}">
                  <a16:creationId xmlns:a16="http://schemas.microsoft.com/office/drawing/2014/main" id="{527F4C43-CC5E-49E7-ABFC-665CAA4AE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4319" y="1726983"/>
              <a:ext cx="1565430" cy="1565430"/>
            </a:xfrm>
            <a:prstGeom prst="rect">
              <a:avLst/>
            </a:prstGeom>
          </p:spPr>
        </p:pic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90269FA5-4245-4C32-A9D8-9915C3BFE2AB}"/>
              </a:ext>
            </a:extLst>
          </p:cNvPr>
          <p:cNvSpPr/>
          <p:nvPr/>
        </p:nvSpPr>
        <p:spPr>
          <a:xfrm>
            <a:off x="1340528" y="5624045"/>
            <a:ext cx="177063" cy="177063"/>
          </a:xfrm>
          <a:prstGeom prst="ellipse">
            <a:avLst/>
          </a:prstGeom>
          <a:solidFill>
            <a:srgbClr val="FD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237E6A-81F0-4B9E-B5B5-490C97E0270A}"/>
              </a:ext>
            </a:extLst>
          </p:cNvPr>
          <p:cNvSpPr/>
          <p:nvPr/>
        </p:nvSpPr>
        <p:spPr>
          <a:xfrm>
            <a:off x="1340528" y="5971090"/>
            <a:ext cx="177063" cy="177063"/>
          </a:xfrm>
          <a:prstGeom prst="ellipse">
            <a:avLst/>
          </a:prstGeom>
          <a:solidFill>
            <a:srgbClr val="FD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F0036B5-1369-4F5B-BEA5-946847ADAE65}"/>
              </a:ext>
            </a:extLst>
          </p:cNvPr>
          <p:cNvSpPr/>
          <p:nvPr/>
        </p:nvSpPr>
        <p:spPr>
          <a:xfrm>
            <a:off x="1340528" y="6321717"/>
            <a:ext cx="177063" cy="177063"/>
          </a:xfrm>
          <a:prstGeom prst="ellipse">
            <a:avLst/>
          </a:prstGeom>
          <a:solidFill>
            <a:srgbClr val="FD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48">
            <a:extLst>
              <a:ext uri="{FF2B5EF4-FFF2-40B4-BE49-F238E27FC236}">
                <a16:creationId xmlns:a16="http://schemas.microsoft.com/office/drawing/2014/main" id="{3A11B61F-5EC0-4910-907C-76F1293086BA}"/>
              </a:ext>
            </a:extLst>
          </p:cNvPr>
          <p:cNvSpPr/>
          <p:nvPr/>
        </p:nvSpPr>
        <p:spPr>
          <a:xfrm>
            <a:off x="5335612" y="3005060"/>
            <a:ext cx="4987030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FDF4EF"/>
                </a:solidFill>
                <a:latin typeface="+mj-lt"/>
                <a:ea typeface="나눔스퀘어_ac Bold" panose="020B0600000101010101" pitchFamily="50" charset="-127"/>
              </a:rPr>
              <a:t>관리자 </a:t>
            </a:r>
            <a:r>
              <a:rPr lang="en-US" altLang="ko-KR" sz="2800" b="1" dirty="0">
                <a:solidFill>
                  <a:srgbClr val="FDF4EF"/>
                </a:solidFill>
                <a:latin typeface="+mj-lt"/>
                <a:ea typeface="나눔스퀘어_ac Bold" panose="020B0600000101010101" pitchFamily="50" charset="-127"/>
              </a:rPr>
              <a:t>: </a:t>
            </a:r>
            <a:r>
              <a:rPr lang="ko-KR" altLang="en-US" sz="2800" b="1" dirty="0">
                <a:solidFill>
                  <a:srgbClr val="FDF4EF"/>
                </a:solidFill>
                <a:latin typeface="+mj-lt"/>
                <a:ea typeface="나눔스퀘어_ac Bold" panose="020B0600000101010101" pitchFamily="50" charset="-127"/>
              </a:rPr>
              <a:t>전수검사</a:t>
            </a:r>
            <a:r>
              <a:rPr lang="en-US" altLang="ko-KR" sz="2800" b="1" dirty="0">
                <a:solidFill>
                  <a:srgbClr val="FDF4EF"/>
                </a:solidFill>
                <a:latin typeface="+mj-lt"/>
                <a:ea typeface="나눔스퀘어_ac Bold" panose="020B0600000101010101" pitchFamily="50" charset="-127"/>
              </a:rPr>
              <a:t>, </a:t>
            </a:r>
            <a:r>
              <a:rPr lang="ko-KR" altLang="en-US" sz="2800" b="1" dirty="0">
                <a:solidFill>
                  <a:srgbClr val="FDF4EF"/>
                </a:solidFill>
                <a:latin typeface="+mj-lt"/>
                <a:ea typeface="나눔스퀘어_ac Bold" panose="020B0600000101010101" pitchFamily="50" charset="-127"/>
              </a:rPr>
              <a:t>직접 이동</a:t>
            </a:r>
            <a:endParaRPr lang="en-US" altLang="ko-KR" sz="2800" b="1" dirty="0">
              <a:solidFill>
                <a:srgbClr val="FDF4EF"/>
              </a:solidFill>
              <a:latin typeface="+mj-lt"/>
              <a:ea typeface="나눔스퀘어_ac Bold" panose="020B0600000101010101" pitchFamily="50" charset="-127"/>
            </a:endParaRPr>
          </a:p>
        </p:txBody>
      </p:sp>
      <p:sp>
        <p:nvSpPr>
          <p:cNvPr id="41" name="직사각형 48">
            <a:extLst>
              <a:ext uri="{FF2B5EF4-FFF2-40B4-BE49-F238E27FC236}">
                <a16:creationId xmlns:a16="http://schemas.microsoft.com/office/drawing/2014/main" id="{19733E6F-D81B-452B-94D8-B1BC20D48C2A}"/>
              </a:ext>
            </a:extLst>
          </p:cNvPr>
          <p:cNvSpPr/>
          <p:nvPr/>
        </p:nvSpPr>
        <p:spPr>
          <a:xfrm>
            <a:off x="4111370" y="3789498"/>
            <a:ext cx="6559489" cy="92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FDF4EF"/>
                </a:solidFill>
                <a:latin typeface="+mj-lt"/>
                <a:ea typeface="나눔스퀘어_ac Bold" panose="020B0600000101010101" pitchFamily="50" charset="-127"/>
              </a:rPr>
              <a:t>“</a:t>
            </a:r>
            <a:r>
              <a:rPr lang="ko-KR" altLang="en-US" sz="4000" b="1" dirty="0">
                <a:solidFill>
                  <a:srgbClr val="FDF4EF"/>
                </a:solidFill>
                <a:latin typeface="+mj-lt"/>
                <a:ea typeface="나눔스퀘어_ac Bold" panose="020B0600000101010101" pitchFamily="50" charset="-127"/>
              </a:rPr>
              <a:t>시간낭비 </a:t>
            </a:r>
            <a:r>
              <a:rPr lang="en-US" altLang="ko-KR" sz="4000" b="1" dirty="0">
                <a:solidFill>
                  <a:srgbClr val="FDF4EF"/>
                </a:solidFill>
                <a:latin typeface="+mj-lt"/>
                <a:ea typeface="나눔스퀘어_ac Bold" panose="020B0600000101010101" pitchFamily="50" charset="-127"/>
              </a:rPr>
              <a:t>&amp; </a:t>
            </a:r>
            <a:r>
              <a:rPr lang="ko-KR" altLang="en-US" sz="4000" b="1" dirty="0">
                <a:solidFill>
                  <a:srgbClr val="FDF4EF"/>
                </a:solidFill>
                <a:latin typeface="+mj-lt"/>
                <a:ea typeface="나눔스퀘어_ac Bold" panose="020B0600000101010101" pitchFamily="50" charset="-127"/>
              </a:rPr>
              <a:t>비효율적인 관리</a:t>
            </a:r>
            <a:r>
              <a:rPr lang="en-US" altLang="ko-KR" sz="4000" b="1" dirty="0">
                <a:solidFill>
                  <a:srgbClr val="FDF4EF"/>
                </a:solidFill>
                <a:latin typeface="+mj-lt"/>
                <a:ea typeface="나눔스퀘어_ac Bold" panose="020B0600000101010101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9399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FF9A1DE-C52A-420B-8002-3B4B5C3FD06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24B46AE-9306-4473-BCDB-755A7B2C0F0E}"/>
                </a:ext>
              </a:extLst>
            </p:cNvPr>
            <p:cNvSpPr/>
            <p:nvPr/>
          </p:nvSpPr>
          <p:spPr>
            <a:xfrm>
              <a:off x="0" y="0"/>
              <a:ext cx="7421732" cy="6858000"/>
            </a:xfrm>
            <a:prstGeom prst="rect">
              <a:avLst/>
            </a:prstGeom>
            <a:solidFill>
              <a:srgbClr val="896360"/>
            </a:solidFill>
            <a:ln>
              <a:noFill/>
            </a:ln>
            <a:effectLst>
              <a:outerShdw blurRad="3683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DD5924-A1A8-4317-9C4E-1A95AE935164}"/>
                </a:ext>
              </a:extLst>
            </p:cNvPr>
            <p:cNvSpPr/>
            <p:nvPr/>
          </p:nvSpPr>
          <p:spPr>
            <a:xfrm>
              <a:off x="7421732" y="0"/>
              <a:ext cx="4770267" cy="6858000"/>
            </a:xfrm>
            <a:prstGeom prst="rect">
              <a:avLst/>
            </a:prstGeom>
            <a:solidFill>
              <a:srgbClr val="896360"/>
            </a:solidFill>
            <a:ln>
              <a:noFill/>
            </a:ln>
            <a:effectLst>
              <a:outerShdw blurRad="3683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F3EE217-5B2E-4B68-AFA0-4E44725DD25E}"/>
                </a:ext>
              </a:extLst>
            </p:cNvPr>
            <p:cNvSpPr/>
            <p:nvPr/>
          </p:nvSpPr>
          <p:spPr>
            <a:xfrm>
              <a:off x="0" y="1012054"/>
              <a:ext cx="12192000" cy="5845946"/>
            </a:xfrm>
            <a:prstGeom prst="rect">
              <a:avLst/>
            </a:prstGeom>
            <a:solidFill>
              <a:srgbClr val="896360"/>
            </a:solidFill>
            <a:ln>
              <a:noFill/>
            </a:ln>
            <a:effectLst>
              <a:outerShdw blurRad="3683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sz="3600" b="1" kern="0" dirty="0">
                <a:solidFill>
                  <a:srgbClr val="8963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endParaRP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F2A5108B-2842-4B83-B70E-07F46679DA9F}"/>
              </a:ext>
            </a:extLst>
          </p:cNvPr>
          <p:cNvSpPr/>
          <p:nvPr/>
        </p:nvSpPr>
        <p:spPr>
          <a:xfrm>
            <a:off x="230820" y="146482"/>
            <a:ext cx="719091" cy="719091"/>
          </a:xfrm>
          <a:prstGeom prst="ellipse">
            <a:avLst/>
          </a:prstGeom>
          <a:solidFill>
            <a:srgbClr val="FD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896360"/>
                </a:solidFill>
              </a:rPr>
              <a:t>2</a:t>
            </a:r>
            <a:endParaRPr lang="ko-KR" altLang="en-US" sz="2800" b="1" dirty="0">
              <a:solidFill>
                <a:srgbClr val="896360"/>
              </a:solidFill>
            </a:endParaRPr>
          </a:p>
        </p:txBody>
      </p:sp>
      <p:sp>
        <p:nvSpPr>
          <p:cNvPr id="14" name="직사각형 48">
            <a:extLst>
              <a:ext uri="{FF2B5EF4-FFF2-40B4-BE49-F238E27FC236}">
                <a16:creationId xmlns:a16="http://schemas.microsoft.com/office/drawing/2014/main" id="{A1D77EAE-524A-4689-BF31-F610AB31A2C2}"/>
              </a:ext>
            </a:extLst>
          </p:cNvPr>
          <p:cNvSpPr/>
          <p:nvPr/>
        </p:nvSpPr>
        <p:spPr>
          <a:xfrm>
            <a:off x="1083076" y="146482"/>
            <a:ext cx="6471820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문제점 </a:t>
            </a:r>
            <a:r>
              <a:rPr lang="en-US" altLang="ko-KR" sz="2400" b="1" dirty="0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프로젝트를 시작하게 된 동기</a:t>
            </a:r>
            <a:r>
              <a:rPr lang="en-US" altLang="ko-KR" sz="2400" b="1" dirty="0">
                <a:solidFill>
                  <a:srgbClr val="FDF4E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F667B58-A6B8-464C-8246-32BB0A2B6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98" y="733146"/>
            <a:ext cx="6849768" cy="41740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0D183E8-58E3-49E4-BBFA-56FC7A895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84" y="1406279"/>
            <a:ext cx="2872989" cy="3177815"/>
          </a:xfrm>
          <a:prstGeom prst="rect">
            <a:avLst/>
          </a:prstGeom>
          <a:effectLst/>
        </p:spPr>
      </p:pic>
      <p:sp>
        <p:nvSpPr>
          <p:cNvPr id="25" name="직사각형 48">
            <a:extLst>
              <a:ext uri="{FF2B5EF4-FFF2-40B4-BE49-F238E27FC236}">
                <a16:creationId xmlns:a16="http://schemas.microsoft.com/office/drawing/2014/main" id="{FF1642BE-0A6A-477E-BEFE-4CF43C1B049C}"/>
              </a:ext>
            </a:extLst>
          </p:cNvPr>
          <p:cNvSpPr/>
          <p:nvPr/>
        </p:nvSpPr>
        <p:spPr>
          <a:xfrm>
            <a:off x="1980581" y="4968067"/>
            <a:ext cx="8230837" cy="1326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FDF4E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rPr>
              <a:t>손소독제에 </a:t>
            </a:r>
            <a:r>
              <a:rPr lang="en-US" altLang="ko-KR" sz="2800" b="1" kern="0" dirty="0">
                <a:solidFill>
                  <a:srgbClr val="FDF4E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rPr>
              <a:t>IOT </a:t>
            </a:r>
            <a:r>
              <a:rPr lang="ko-KR" altLang="en-US" sz="2800" b="1" kern="0" dirty="0">
                <a:solidFill>
                  <a:srgbClr val="FDF4E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rPr>
              <a:t>센서를 설치하여 얻는 데이터를 활용하여 관리자가 일괄적으로 관리 하는 서비스</a:t>
            </a:r>
            <a:r>
              <a:rPr lang="en-US" altLang="ko-KR" sz="2800" b="1" kern="0" dirty="0">
                <a:solidFill>
                  <a:srgbClr val="FDF4EF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Al Bayan Plain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49196583"/>
      </p:ext>
    </p:extLst>
  </p:cSld>
  <p:clrMapOvr>
    <a:masterClrMapping/>
  </p:clrMapOvr>
</p:sld>
</file>

<file path=ppt/theme/theme1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S_두리번2" id="{A7F0A95C-1508-5143-9FD9-0C6078816036}" vid="{B8EDC5CE-37C3-2C46-86FC-0BA926D2EF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15_Office 테마</Template>
  <TotalTime>284</TotalTime>
  <Words>101</Words>
  <Application>Microsoft Office PowerPoint</Application>
  <PresentationFormat>와이드스크린</PresentationFormat>
  <Paragraphs>19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나눔바른펜</vt:lpstr>
      <vt:lpstr>나눔스퀘어_ac Bold</vt:lpstr>
      <vt:lpstr>맑은 고딕</vt:lpstr>
      <vt:lpstr>Arial</vt:lpstr>
      <vt:lpstr>15_Office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구세화</dc:creator>
  <cp:lastModifiedBy>윤승구</cp:lastModifiedBy>
  <cp:revision>72</cp:revision>
  <dcterms:created xsi:type="dcterms:W3CDTF">2020-09-22T16:46:17Z</dcterms:created>
  <dcterms:modified xsi:type="dcterms:W3CDTF">2020-10-24T06:25:14Z</dcterms:modified>
</cp:coreProperties>
</file>